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305" r:id="rId5"/>
    <p:sldId id="306" r:id="rId6"/>
    <p:sldId id="307" r:id="rId7"/>
    <p:sldId id="308" r:id="rId8"/>
    <p:sldId id="309" r:id="rId9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63" d="100"/>
          <a:sy n="63" d="100"/>
        </p:scale>
        <p:origin x="72" y="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9A430-D0EC-4FEA-941F-A95E0E9FCA83}" type="datetime1">
              <a:rPr lang="ru-RU" smtClean="0"/>
              <a:t>16.01.2023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196D54-5E61-4F3C-B066-8470BD40BA8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42369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28347-45D4-48B2-A8A0-75527CA2762F}" type="datetime1">
              <a:rPr lang="ru-RU" smtClean="0"/>
              <a:pPr/>
              <a:t>16.01.2023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/>
            <a:r>
              <a:rPr lang="ru-RU" noProof="0" dirty="0"/>
              <a:t>Второй уровень</a:t>
            </a:r>
          </a:p>
          <a:p>
            <a:pPr lvl="2"/>
            <a:r>
              <a:rPr lang="ru-RU" noProof="0" dirty="0"/>
              <a:t>Третий уровень</a:t>
            </a:r>
          </a:p>
          <a:p>
            <a:pPr lvl="3"/>
            <a:r>
              <a:rPr lang="ru-RU" noProof="0" dirty="0"/>
              <a:t>Четвертый уровень</a:t>
            </a:r>
          </a:p>
          <a:p>
            <a:pPr lvl="4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2173A-46C7-4F17-8E95-C73D22B349D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95198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2173A-46C7-4F17-8E95-C73D22B349DE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4387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74446-0D82-443C-8AFD-682D44A183A3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5AE0A6-AE2B-4C49-BA75-7BA2ACB2C23C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743386-0315-479D-81C8-27C4FD29D612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 rtl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948604-788F-4850-84AF-6269D4B17CC1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1" name="Надпись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«</a:t>
            </a:r>
          </a:p>
        </p:txBody>
      </p:sp>
      <p:sp>
        <p:nvSpPr>
          <p:cNvPr id="13" name="Надпись 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с имен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58A2DE-79AC-4075-B206-4194C04F91F9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tabLst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8B2A61-D19A-47FE-AAEB-5AC16A888E17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Рисунок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Рисунок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9" name="Текст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0" name="Рисунок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6" name="Рисунок 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D79550-AFE4-4EC7-8B44-270A37C97770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E621F0-CFA1-4455-A12D-47E9D56C2EC0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CCCB15-F025-41E8-86E1-A55476DEC666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BF135E-3AD9-41EC-92CC-A474A06DAF83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64158B-603E-46FF-BA72-F578C98839A9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547C1B-E834-4502-ACBB-3DA5515A85BC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Рисунок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DE2C4-767E-4DFC-AD38-567F6E616C71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7840EC-898F-4F78-8071-F09B72C77939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FB1123-4ED8-486C-9D8E-3BC681804A1E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A6EEBA-16E0-4D3B-9D2A-D399868517F1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B7625C-BDC8-46C7-BABF-CDDBAD37B4A6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450BE322-48D2-4A41-98CB-AF35E212B261}" type="datetime1">
              <a:rPr lang="ru-RU" noProof="0" smtClean="0"/>
              <a:t>16.01.2023</a:t>
            </a:fld>
            <a:endParaRPr lang="ru-RU" noProof="0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Полилиния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 rtlCol="0">
            <a:normAutofit/>
          </a:bodyPr>
          <a:lstStyle/>
          <a:p>
            <a:pPr algn="l"/>
            <a:r>
              <a:rPr lang="en-US" sz="4400" dirty="0"/>
              <a:t>Everland</a:t>
            </a:r>
            <a:endParaRPr lang="ru-RU" sz="44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 rtlCol="0">
            <a:normAutofit/>
          </a:bodyPr>
          <a:lstStyle/>
          <a:p>
            <a:pPr algn="l" rtl="0"/>
            <a:r>
              <a:rPr lang="ru-RU" sz="1800" dirty="0">
                <a:solidFill>
                  <a:srgbClr val="FC05CB"/>
                </a:solidFill>
              </a:rPr>
              <a:t>Проект Пьянова Георгия</a:t>
            </a: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8E5267-2445-20DF-31DC-068C7123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/>
          <a:p>
            <a:r>
              <a:rPr lang="ru-RU" dirty="0"/>
              <a:t>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389C34-17B8-256E-DFB4-A3E25922F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anchor="t">
            <a:normAutofit/>
          </a:bodyPr>
          <a:lstStyle/>
          <a:p>
            <a:r>
              <a:rPr lang="en-US" i="1" u="none" strike="noStrike">
                <a:effectLst/>
              </a:rPr>
              <a:t>requirements.txt</a:t>
            </a:r>
            <a:r>
              <a:rPr lang="en-US" i="1"/>
              <a:t> </a:t>
            </a:r>
            <a:r>
              <a:rPr lang="ru-RU" i="1"/>
              <a:t>                     </a:t>
            </a:r>
          </a:p>
          <a:p>
            <a:r>
              <a:rPr lang="ru-RU" i="1" u="none" strike="noStrike">
                <a:effectLst/>
              </a:rPr>
              <a:t>Стартовое окно</a:t>
            </a:r>
            <a:r>
              <a:rPr lang="ru-RU" i="1"/>
              <a:t> </a:t>
            </a:r>
          </a:p>
          <a:p>
            <a:r>
              <a:rPr lang="ru-RU" i="1" u="none" strike="noStrike">
                <a:effectLst/>
              </a:rPr>
              <a:t>Финальное окно</a:t>
            </a:r>
            <a:r>
              <a:rPr lang="ru-RU" i="1"/>
              <a:t> </a:t>
            </a:r>
          </a:p>
          <a:p>
            <a:r>
              <a:rPr lang="ru-RU" i="1" u="none" strike="noStrike">
                <a:effectLst/>
              </a:rPr>
              <a:t>Подсчет результатов</a:t>
            </a:r>
            <a:r>
              <a:rPr lang="ru-RU" i="1"/>
              <a:t> </a:t>
            </a:r>
          </a:p>
          <a:p>
            <a:r>
              <a:rPr lang="ru-RU" i="1" u="none" strike="noStrike">
                <a:effectLst/>
              </a:rPr>
              <a:t>Спрайты</a:t>
            </a:r>
            <a:r>
              <a:rPr lang="ru-RU" i="1"/>
              <a:t> </a:t>
            </a:r>
          </a:p>
          <a:p>
            <a:r>
              <a:rPr lang="en-US" i="1" u="none" strike="noStrike">
                <a:effectLst/>
              </a:rPr>
              <a:t>collide</a:t>
            </a:r>
            <a:r>
              <a:rPr lang="en-US" i="1"/>
              <a:t> </a:t>
            </a:r>
            <a:endParaRPr lang="ru-RU" i="1"/>
          </a:p>
          <a:p>
            <a:r>
              <a:rPr lang="ru-RU" i="1" u="none" strike="noStrike">
                <a:effectLst/>
              </a:rPr>
              <a:t>Анимация</a:t>
            </a:r>
            <a:r>
              <a:rPr lang="ru-RU" i="1"/>
              <a:t> </a:t>
            </a:r>
          </a:p>
          <a:p>
            <a:r>
              <a:rPr lang="ru-RU" i="1"/>
              <a:t>4 уровня</a:t>
            </a:r>
          </a:p>
          <a:p>
            <a:r>
              <a:rPr lang="ru-RU" i="1"/>
              <a:t>4 текстовых и одна база данных</a:t>
            </a:r>
          </a:p>
          <a:p>
            <a:pPr marL="36900" indent="0">
              <a:buNone/>
            </a:pPr>
            <a:endParaRPr lang="ru-R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AFC1F5E-BB8E-02FF-34F8-9FB443447D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8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8104D0-0423-87DD-1812-2E1FB6B9E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/>
          <a:p>
            <a:r>
              <a:rPr lang="ru-RU" dirty="0"/>
              <a:t>Дизайн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D4C37F9-28B6-F4D2-D72F-9D1600DFCD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86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15DD1-6837-F784-7D26-6E0C80DB9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>
            <a:normAutofit/>
          </a:bodyPr>
          <a:lstStyle/>
          <a:p>
            <a:r>
              <a:rPr lang="ru-RU" dirty="0"/>
              <a:t>Реализация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A3101FC-4F2D-884C-EFC6-B0541E3EC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31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50D3036-5F10-A30D-DDAD-E78A5F9B9B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81" b="721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82866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6094_TF00934815.potx" id="{E97EFD13-8D53-4340-9174-4BC61AD6E615}" vid="{B9708897-9EEF-4C36-8642-E3152B33F60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{800FFD8C-D05D-45EF-945C-FCE06015DF4C}tf00934815_win32</Template>
  <TotalTime>6</TotalTime>
  <Words>28</Words>
  <Application>Microsoft Office PowerPoint</Application>
  <PresentationFormat>Широкоэкранный</PresentationFormat>
  <Paragraphs>15</Paragraphs>
  <Slides>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Times New Roman</vt:lpstr>
      <vt:lpstr>Wingdings 2</vt:lpstr>
      <vt:lpstr>СланецVTI</vt:lpstr>
      <vt:lpstr>Everland</vt:lpstr>
      <vt:lpstr>Технологии</vt:lpstr>
      <vt:lpstr>Дизайн</vt:lpstr>
      <vt:lpstr>Реализация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Everland</dc:title>
  <dc:creator>user319602</dc:creator>
  <cp:lastModifiedBy>user319602</cp:lastModifiedBy>
  <cp:revision>1</cp:revision>
  <dcterms:created xsi:type="dcterms:W3CDTF">2023-01-16T12:16:57Z</dcterms:created>
  <dcterms:modified xsi:type="dcterms:W3CDTF">2023-01-16T12:23:50Z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